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F81B075-E69E-4D01-BF6B-9CBD3A6D23B9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AFD4693-10EF-47F6-94EB-F154CF2352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524000"/>
            <a:ext cx="5723468" cy="2099025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 </a:t>
            </a:r>
            <a:r>
              <a:rPr lang="en-US" sz="6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Michael Craig-Martin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Ilya 7 dd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1447800" cy="1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1089972"/>
            <a:ext cx="1547813" cy="163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43399"/>
            <a:ext cx="1371600" cy="152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579" y="3924300"/>
            <a:ext cx="1708634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46805" y="4155407"/>
            <a:ext cx="1622788" cy="180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38613"/>
            <a:ext cx="1295400" cy="172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70425"/>
            <a:ext cx="1257174" cy="167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797" y="3756684"/>
            <a:ext cx="1009782" cy="2110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723453"/>
            <a:ext cx="1243013" cy="120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990600"/>
            <a:ext cx="1600200" cy="73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662" y="990599"/>
            <a:ext cx="1328737" cy="75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90600"/>
            <a:ext cx="1262061" cy="73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9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6196405" cy="3603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0" dirty="0" smtClean="0">
                <a:solidFill>
                  <a:srgbClr val="FF0000"/>
                </a:solidFill>
                <a:latin typeface="Comic Sans MS" pitchFamily="66" charset="0"/>
              </a:rPr>
              <a:t>quiz</a:t>
            </a:r>
            <a:endParaRPr lang="en-US" sz="20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1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4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581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32</TotalTime>
  <Words>8</Words>
  <Application>Microsoft Office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 Michael Craig-Martin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Craig-Martin</dc:title>
  <dc:creator>student</dc:creator>
  <cp:lastModifiedBy>student</cp:lastModifiedBy>
  <cp:revision>4</cp:revision>
  <dcterms:created xsi:type="dcterms:W3CDTF">2012-05-01T10:25:43Z</dcterms:created>
  <dcterms:modified xsi:type="dcterms:W3CDTF">2012-05-01T10:58:10Z</dcterms:modified>
</cp:coreProperties>
</file>